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7" r:id="rId2"/>
    <p:sldId id="288" r:id="rId3"/>
    <p:sldId id="299" r:id="rId4"/>
    <p:sldId id="300" r:id="rId5"/>
    <p:sldId id="301" r:id="rId6"/>
    <p:sldId id="302" r:id="rId7"/>
    <p:sldId id="303" r:id="rId8"/>
    <p:sldId id="262" r:id="rId9"/>
    <p:sldId id="263" r:id="rId10"/>
    <p:sldId id="275" r:id="rId11"/>
    <p:sldId id="276" r:id="rId12"/>
    <p:sldId id="277" r:id="rId13"/>
    <p:sldId id="256" r:id="rId14"/>
    <p:sldId id="257" r:id="rId15"/>
    <p:sldId id="265" r:id="rId16"/>
    <p:sldId id="266" r:id="rId17"/>
    <p:sldId id="258" r:id="rId18"/>
    <p:sldId id="259" r:id="rId19"/>
    <p:sldId id="260" r:id="rId20"/>
    <p:sldId id="261" r:id="rId21"/>
    <p:sldId id="282" r:id="rId22"/>
    <p:sldId id="283" r:id="rId23"/>
    <p:sldId id="284" r:id="rId24"/>
    <p:sldId id="285" r:id="rId25"/>
    <p:sldId id="286" r:id="rId26"/>
    <p:sldId id="264" r:id="rId27"/>
    <p:sldId id="293" r:id="rId28"/>
    <p:sldId id="268" r:id="rId29"/>
    <p:sldId id="269" r:id="rId30"/>
    <p:sldId id="279" r:id="rId31"/>
    <p:sldId id="289" r:id="rId32"/>
    <p:sldId id="290" r:id="rId33"/>
    <p:sldId id="270" r:id="rId34"/>
    <p:sldId id="271" r:id="rId35"/>
    <p:sldId id="280" r:id="rId36"/>
    <p:sldId id="272" r:id="rId37"/>
    <p:sldId id="273" r:id="rId38"/>
    <p:sldId id="274" r:id="rId39"/>
    <p:sldId id="281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1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0" y="1196752"/>
            <a:ext cx="783217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1"/>
            <a:ext cx="3962400" cy="8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89" y="225202"/>
            <a:ext cx="2124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46" y="225201"/>
            <a:ext cx="2505075" cy="9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9" y="225201"/>
            <a:ext cx="3086100" cy="8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24" y="5517231"/>
            <a:ext cx="2527859" cy="9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4" y="335278"/>
            <a:ext cx="8507912" cy="53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0417"/>
            <a:ext cx="7824869" cy="615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2" y="548680"/>
            <a:ext cx="8600978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80728"/>
            <a:ext cx="906780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1" y="190275"/>
            <a:ext cx="7820025" cy="20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4077173"/>
            <a:ext cx="8963025" cy="26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97" y="2264474"/>
            <a:ext cx="4365486" cy="303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0688"/>
            <a:ext cx="88296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32656"/>
            <a:ext cx="90201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0648"/>
            <a:ext cx="86296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3" y="404664"/>
            <a:ext cx="82912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1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543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7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3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564"/>
            <a:ext cx="7995920" cy="62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215"/>
            <a:ext cx="7632848" cy="656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7" y="764704"/>
            <a:ext cx="87224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556"/>
            <a:ext cx="4012345" cy="62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6" y="3789040"/>
            <a:ext cx="86042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47379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0" y="714375"/>
            <a:ext cx="410273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429001"/>
            <a:ext cx="3163915" cy="163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918"/>
            <a:ext cx="8352928" cy="63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9151" cy="21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8" y="3068960"/>
            <a:ext cx="8784976" cy="33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9675" cy="249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07" y="4941169"/>
            <a:ext cx="5981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90257"/>
            <a:ext cx="3817546" cy="10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32" y="404664"/>
            <a:ext cx="5058732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801147" cy="34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" y="620688"/>
            <a:ext cx="854564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6097" cy="19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5" y="3409578"/>
            <a:ext cx="880609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8629650" cy="25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1264"/>
            <a:ext cx="8629650" cy="42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0648"/>
            <a:ext cx="9001125" cy="54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506"/>
            <a:ext cx="7920880" cy="639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535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86299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2656"/>
            <a:ext cx="8782050" cy="167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04468"/>
            <a:ext cx="8324850" cy="37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0"/>
            <a:ext cx="8784976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656"/>
            <a:ext cx="6624735" cy="649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9" y="620688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316"/>
            <a:ext cx="7056784" cy="63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16823" cy="47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4" y="1484784"/>
            <a:ext cx="8370434" cy="297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6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1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02"/>
            <a:ext cx="8208912" cy="646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" y="179871"/>
            <a:ext cx="7186607" cy="131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760639" cy="49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1963"/>
            <a:ext cx="8712969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7" y="260648"/>
            <a:ext cx="8582025" cy="23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7" y="2656161"/>
            <a:ext cx="8677026" cy="372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Tema17</Template>
  <TotalTime>187</TotalTime>
  <Words>0</Words>
  <Application>Microsoft Office PowerPoint</Application>
  <PresentationFormat>Apresentação na tela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19</cp:revision>
  <dcterms:created xsi:type="dcterms:W3CDTF">2018-10-01T21:54:42Z</dcterms:created>
  <dcterms:modified xsi:type="dcterms:W3CDTF">2018-10-05T12:51:43Z</dcterms:modified>
</cp:coreProperties>
</file>